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embeddedFontLst>
    <p:embeddedFont>
      <p:font typeface="Robo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Roboto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b638906324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fea6647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fea6647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0fea6647c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fea6647c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fea6647c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0fea6647c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fea6647c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fea6647c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0fea6647c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fea6647c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fea6647c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0fea6647c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fea6647c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fea6647c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0fea6647c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0fea6647c2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b63890632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fea6647c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fea6647c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0fea6647c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fea6647c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0fea6647c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0fea6647c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fea6647c2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fea6647c2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0fea6647c2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fea6647c2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fea6647c2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0fea6647c2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fea6647c2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fea6647c2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0fea6647c2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fea6647c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fea6647c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0fea6647c2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fea6647c2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0fea6647c2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0fea6647c2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fea6647c2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0fea6647c2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0fea6647c2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fea6647c2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fea6647c2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0fea6647c2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fea6647c2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0fea6647c2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0fea6647c2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b63890632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b63890632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b63890632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b63890632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b63890632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b63890632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fea6647c2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fea6647c2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0fea6647c2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fea6647c2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0fea6647c2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0fea6647c2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fea6647c2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0fea6647c2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0fea6647c2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0fea6647c2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0fea6647c2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0fea6647c2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0fea6647c2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0fea6647c2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0fea6647c2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b638906324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b638906324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b638906324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fea6647c2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0fea6647c2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0fea6647c2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fea6647c2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fea6647c2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0fea6647c2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b638906324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b638906324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b638906324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fea6647c2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fea6647c2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0fea6647c2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fea6647c2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0fea6647c2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0fea6647c2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0fea6647c2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638906324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638906324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b638906324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fea6647c2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0fea6647c2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0fea6647c2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0fea6647c2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0fea6647c2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0fea6647c2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0fea6647c2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0fea6647c2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0fea6647c2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fea6647c2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0fea6647c2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0fea6647c2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0fea6647c2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0fea6647c2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0fea6647c2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0fea6647c2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0fea6647c2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0fea6647c2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fea6647c2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fea6647c2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0fea6647c2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0fea6647c2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0fea6647c2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0fea6647c2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0fea6647c2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0fea6647c2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0fea6647c2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0fea6647c2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0fea6647c2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0fea6647c2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0f7ce1be1a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0f7ce1be1a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0f7ce1be1a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0fea6647c2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0fea6647c2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0fea6647c2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0fea6647c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0fea6647c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0fea6647c2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0fea6647c2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0fea6647c2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0fea6647c2_0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b6389063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b6389063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b6389063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1246d54cb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1246d54cb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1246d54cb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1246d54cbe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1246d54cbe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1246d54cbe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246d54cbe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1246d54cbe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1246d54cbe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246d54cbe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1246d54cbe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1246d54cbe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1246d54cbe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1246d54cbe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1246d54cbe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246d54cbe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246d54cbe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1246d54cbe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2" name="Google Shape;742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4" name="Google Shape;2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32850" y="1559075"/>
            <a:ext cx="11804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Установка "etcd"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скачать https://storage.googleapis.com/etcd/v3.3.11/etcd-v3.3.11-linux-amd64.tar.gz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tar xvf etcd-v3.3.11-linux-amd64.tar.gz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cd etcd-v3.3.11-linux-amd64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mv etcd etcdctl /usr/local/bin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2)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проверяем версию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etcd --version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/usr/local/bin/etcd --version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документация: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https://etcd.io/docs/v3.3/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3)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Создаём окружение для работы сервиса "etcd":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mkdir -p /var/lib/etcd/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mkdir /etc/etcd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groupadd --system etcd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useradd -s /sbin/nologin --system -g etcd etcd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chown -R etcd:etcd /var/lib/etcd/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290175" y="96725"/>
            <a:ext cx="844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290175" y="1238125"/>
            <a:ext cx="11636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Создаём для "etcd" как службы, служебный файл: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/etc/systemd/system/etcd.service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[Unit]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Description=Etcd Server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After=network.target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After=network-online.target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Wants=network-online.target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[Service]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Type=notify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WorkingDirectory=/var/lib/etcd/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EnvironmentFile=-/etc/etcd/etcd.conf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User=etcd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set GOMAXPROCS to number of processors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ExecStart=/bin/bash -c "GOMAXPROCS=$(nproc) /usr/local/bin/etcd --name=\"${ETCD_NAME}\" --data-dir=\"${ETCD_DATA_DIR}\" --listen-client-urls=\"${ETCD_LISTEN_CLIENT_URLS}\""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Restart=on-failure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LimitNOFILE=65536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[Install]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WantedBy=multi-user.target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454625" y="1479925"/>
            <a:ext cx="116943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Создаём конфигурацию начального/мастер узла кластера для всех трех нод меняю соответствующие значения: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/etc/etcd/etcd.conf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первой ноды srv01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#[Member]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ETCD_DATA_DIR="/var/lib/etcd"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ETCD_LISTEN_PEER_URLS="http://0.0.0.0:2380"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ETCD_LISTEN_CLIENT_URLS="http://0.0.0.0:2379"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ETCD_NAME="srv01"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ETCD_HEARTBEAT_INTERVAL="1000"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ETCD_ELECTION_TIMEOUT="5000"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#[Clustering]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ETCD_INITIAL_ADVERTISE_PEER_URLS="http://192.168.1.18:2380"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ETCD_ADVERTISE_CLIENT_URLS="http://192.168.1.18:2379"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ETCD_INITIAL_CLUSTER="srv01=http://192.168.1.18:2380"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ETCD_INITIAL_CLUSTER_TOKEN="etcd_cluster_777"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ETCD_INITIAL_CLUSTER_STATE="new"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более подробно конфигурации параметры всех остальных нод можно увидеть на github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580375" y="1305825"/>
            <a:ext cx="116847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Запускаем "etcd":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daemon-reload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enable etcd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start etcd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stop etcd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 параметров: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https://etcd.io/docs/v3.3/op-guide/configuration/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Исходное состояние кластера  (“new” (новый) or “existing” (существующий).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Установите new для всех участников, присутствующих во время начальной статической или DNS-загрузки.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для этой опции установлено значение existing, etcd попытается присоединиться к существующему кластеру.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установлено неправильное значение, etcd попытается запуститься, но завершится ошибкой.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значение по умолчанию default: “new”пременная : ETCD_INITIAL_CLUSTER_STATE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статус службы, в случае безошибочного статуса, включаем службу "etcd" в автозапуск: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[root@localhost etcd]# systemctl status etcd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состояние кластера: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cluster-health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7aa04f7c10ace564 is healthy: got healthy result from http://192.168.1.18:2379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is healthy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338550" y="1276800"/>
            <a:ext cx="119985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Добавляем второй узел выполняем команду на добавление второго узала на первой ноде выполняю команду на присоединение!!!: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member add srv02 http://192.168.1.19:2380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member named srv02 with ID fb05c721143a1777 to cluster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#бязательно на втором узле вставляем эти данные в конфиг etcd (только после этого стартуем службу на второй ноде чтобы проверить что все ок)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/etc/etcd/etcd.conf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ETCD_NAME="srv02"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ETCD_INITIAL_CLUSTER="srv01=http://192.168.1.18:2380,srv02=http://192.168.1.19:2380"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ETCD_INITIAL_CLUSTER_STATE="existing"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Устанавливаем в аналогичном порядке "etcd" на втором узле, но изменяем конфигурацию под атрибуты данного узла: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/etc/etcd/etcd.conf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 выглядит обновленный конфигурационный файл на второй ноде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#[Member]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ETCD_DATA_DIR="/var/lib/etcd"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ETCD_LISTEN_PEER_URLS="http://0.0.0.0:2380"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ETCD_LISTEN_CLIENT_URLS="http://0.0.0.0:2379"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ETCD_NAME="srv02"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ETCD_HEARTBEAT_INTERVAL="1000"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ETCD_ELECTION_TIMEOUT="5000"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#[Clustering]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ETCD_INITIAL_ADVERTISE_PEER_URLS="http://192.168.1.19:2380"                                                        # меняю на ip второго узла  "http://192.168.1.19:2380"  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ETCD_ADVERTISE_CLIENT_URLS="http://192.168.1.19:2379"                                                                    # меняю на ip второго узла  "http://192.168.1.19:2379" 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ETCD_INITIAL_CLUSTER="srv01=http://192.168.1.18:2380,srv02=http://192.168.1.19:2380"            # сюда вставляю перечисляется кворум "srv01=http://192.168.1.18:2380,srv02=http://192.168.1.19:2380"  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ETCD_INITIAL_CLUSTER_TOKEN="etcd_cluster_777"                                                   # имя кластера остается прежнее "etcd_cluster_777"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ETCD_INITIAL_CLUSTER_STATE="existing"                                                           #"Обратите внимание на флаг, он отличается так же"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986625" y="1895875"/>
            <a:ext cx="112053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Запускаем службу и проверяем состав кластера на состояние если все ок добавляю в автозагрузку: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enable etcd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start etcd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member list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проверяю статус кластера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cluster-health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54c645c18dbd32db is healthy: got healthy result from http://192.168.1.18:2379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f13886e582053321 is healthy: got healthy result from http://192.168.1.19:2379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is healthy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12.2)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добавляю третью ноду аналогично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ОБЯЗАТЕЛЬНО ВСЕ НОДЫ ПРИВЕСТИ К ЕДИНОМУ ВИДУ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Порядок дальнейшего добавления узлов в кластер опускаю, он идентичен на добавлением второго узла и после добавления Всех необходимых узлов,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нужно привести конфигурацию на всех участниках к единому виду по следующим переменным: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ETCD_INITIAL_CLUSTER="srv01=http://192.168.1.18:2380,srv03=http://192.168.1.20:2380,srv02=http://192.168.1.19:2380"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ETCD_INITIAL_CLUSTER_STATE="new"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802850" y="1905525"/>
            <a:ext cx="11472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того как приводим к единообразию стартуем каждую службу по очереди проверяем статус кластера ectd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/etc/etcd/etcd.conf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member list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cluster-health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13.2)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 нам необходимо создать пользователя кластера с высокими правами, для внутренней смежной коммуникацией между "patroni" и кластером "etcd":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user add root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password: 12345678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root created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etcdctl user get root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root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Roles:  root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145100" y="1618300"/>
            <a:ext cx="120468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Устанавливаем "patroni" : patroni --version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patroni 2.1.7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#обязательно выключаем postgres из автозагрузки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sudo systemctl disable postgresql-14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#проверяем доступность postgres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netstat -antp | grep post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#Проверяем успешность запуска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ss -ltn | grep 5432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Настраиваем первый узел "node1", настроем окружение для службы "patroni":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sudo mkdir -p /etc/patroni/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sudo chown -R  postgres:postgres /etc/patroni/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chmod 700 /etc/patroni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Создаём файл настроек для службы "patroni", файл имеет мои собственные параметры для моего окружения,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мною было принято решение оставить их для наглядности того, в каком блоке необходимо выполнять параметризацию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"PostgreSQL" посредством "patroni", описание/понимание каждой строки как в этом так и в предыдущих примерах,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оставляю на совесть испытуемого, большинство настроек имеет конфигурацию по умолчанию: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Create the patroni.yml configuration file.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su postgres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vim /etc/patroni/patroni.yml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9" name="Google Shape;3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58025" y="1122050"/>
            <a:ext cx="121338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 конфигурации первой ноды: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scope: mycluster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namespace: /pg_cluster/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pg_node1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restapi: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listen: 0.0.0.0:8008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connect_address: 192.168.1.18:8008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#Provide host to do the initial discovery of the cluster topology: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hosts: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- 192.168.1.18:2379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- 192.168.1.19:2379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- 192.168.1.20:2379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# этот раздел будет записан в Etcd:/&lt;namespace&gt;/&lt;scope&gt;/config после инициализации нового кластера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# and all other cluster members will use it as a `global configuration` (и все остальные члены кластера будут использовать его как «глобальную конфигурацию».)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dcs: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ttl: 30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loop_wait: 10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retry_timeout: 10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8" name="Google Shape;3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0" y="1170400"/>
            <a:ext cx="121650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maximum_lag_on_failover: 1048576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master_start_timeout: 10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postgresql: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use_pg_rewind: true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use_slots: true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parameters: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wal_level: replica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hot_standby: "on"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wal_keep_segments: 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max_wal_senders: 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max_replication_slots: 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checkpoint_timeout: 30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# некоторые желаемые параметры для 'initdb'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initdb:  # Примечание: это должен быть список (некоторые параметры требуют значений, другие являются переключателями)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encoding: UTF8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# - data-checksums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pg_hba:  # Добавьте следующие строки в pg_hba.conf после запуска 'initdb'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replication replicator 127.0.0.1/32   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replication replicator 192.168.1.18/32 md5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replication replicator 192.168.1.19/32 md5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replication replicator 192.168.1.20/32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all         rewind_user 192.168.1.18/32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all         rewind_user 192.168.1.19/32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all         rewind_user 192.168.1.20/32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host replication all        127.0.0.1/32    md5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-100" y="1170400"/>
            <a:ext cx="121920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Некоторые дополнительные пользователи пользователей, которых необходимо создать после инициализации нового кластера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users: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admin: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password: passadmin12356789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options: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createrole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createdb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listen: 0.0.0.0:5432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connect_address: 192.168.1.18:5432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data_dir: /var/lib/pgsql/14/data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bin_dir: /usr/pgsql-14/bin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config_dir: /var/lib/pgsql/14/data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pgpass: /tmp/pgpass0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authentication: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replication: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username: replicator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password: rep-pass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superuser: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username: postgres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password: postgres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rewind:  # Не влияет на postgres 10 и ниже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username: rewind_user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password: rewind_password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parameters: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6" name="Google Shape;3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-26975" y="1170400"/>
            <a:ext cx="121920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CONNECTIONS AND AUTHENTICATION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listen_addresses: '*'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port: 5432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RESOURCE USAGE (except WAL)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shared_buffers: 128MB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temp_buffers: 8MB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work_mem: 4MB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maintenance_work_mem: 64MB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max_connections: 100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dynamic_shared_memory_type: posix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seq_page_cost: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random_page_cost: 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cpu_operator_cost: 0.0025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REPORTING AND LOGGING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Where to Log 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log_destination: 'stderr'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logging_collector: 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log_timezone: 'Europe/Moscow'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5" name="Google Shape;3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-26900" y="1180075"/>
            <a:ext cx="12192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- Locale and Formatting 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datestyle: 'iso, dmy'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timezone: 'Europe/Moscow'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Kernel Resources 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max_files_per_process: 10000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commit_delay: 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Genetic Query Optimizer 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from_collapse_limit: 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join_collapse_limit: 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AUTOVACUUM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autovacuum_max_workers: 4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vacuum_cost_limit: 200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autovacuum_naptime: 10s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autovacuum_vacuum_scale_factor: 0.01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autovacuum_analyze_scale_factor: 0.003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LOCK MANAGEMENT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max_locks_per_transaction: 64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Shared Library Preloading 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shared_preload_libraries: 'pg_stat_statements, pg_stat_kcache, pg_wait_sampling'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4" name="Google Shape;3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0" y="1180075"/>
            <a:ext cx="121653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#------------------------------------------------------------------------------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QUERY TUNING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effective_cache_size: 4GB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Checkpoints 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checkpoint_completion_target: 0.9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min_wal_size: 1GB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max_wal_size: 2GB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WRITE-AHEAD LOG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#------------------------------------------------------------------------------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wal_buffers: 16MB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Other Planner Options 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default_statistics_target: 500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Asynchronous Behavior 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effective_io_concurrency: 200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Planner Cost Constants 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random_page_cost: 1.1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# - Asynchronous Behavior 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max_worker_processes: 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max_parallel_workers_per_gather: 2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max_parallel_workers: 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max_parallel_maintenance_workers: 2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tags: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nofailover: false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noloadbalance: false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clonefrom: false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nosync: false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2" name="Google Shape;4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-26925" y="1160725"/>
            <a:ext cx="12192000" cy="7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Создаём сервис для запуска службы "patroni": vim /usr/lib/systemd/system/patroni.service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[Unit]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Description=Runners to orchestrate a high-availability PostgreSQL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After=syslog.target network.target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[Service]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Type=simple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User=postgres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Group=postgres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Read in configuration file if it exists, otherwise proceed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EnvironmentFile=-/etc/patroni_env.conf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WorkingDirectory=/var/lib/pgsql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Where to send early-startup messages from the server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This is normally controlled by the global default set by systemd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#StandardOutput=syslog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Pre-commands to start watchdog device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Uncomment if watchdog is part of your patroni setup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#ExecStartPre=-/usr/bin/sudo /sbin/modprobe softdog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#ExecStartPre=-/usr/bin/sudo /bin/chown postgres /dev/watchdog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Start the patroni process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ExecStart=/usr/bin/patroni /etc/patroni/patroni.yml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Send HUP to reload from patroni.yml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ExecReload=/usr/bin/kill -s HUP $MAINPID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only kill the patroni process, not it's children, so it will gracefully stop postgres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KillMode=process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Give a reasonable amount of time for the server to start up/shut down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TimeoutSec=30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Do not restart the service if it crashes, we want to manually inspect database on failure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Restart=no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[Install]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WantedBy=multi-user.target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0" name="Google Shape;4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-26725" y="1170400"/>
            <a:ext cx="121920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Запускаем службу "patroni":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daemon-reload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daemon-reload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enable patroni.service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start patroni.service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status patroni.service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stop patroni.service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list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[root@localhost patroni]# patronictl -c /etc/patroni/patroni.yml list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Cluster: batman (7197425693358410092) -----+----+-----------+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Member      | Host      | Role   | State   | TL | Lag in MB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+-------------+-----------+--------+---------+----+-----------+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postgresql0 | 127.0.0.1 | Leader | running |  4 |          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+-------------+-----------+--------+---------+----+-----------+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старта всех трех нод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list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Cluster: mycluster (7199603018565937232) ---+----+-----------+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Member   | Host         | Role    | State   | TL | Lag in MB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+----------+--------------+---------+---------+----+-----------+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pg_node1 | 192.168.1.18 | Leader  | running |  1 |          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pg_node2 | 192.168.1.19 | Replica | running |  1 |         0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pg_node3 | 192.168.1.20 | Replica | running |  1 |         0 |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+----------+--------------+---------+---------+----+-----------+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-26725" y="1160725"/>
            <a:ext cx="12192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старт patroni на первой ноде SRV01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systemd[1]: Started Runners to orchestrate a high-availability PostgreSQL.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2023-02-13 14:36:44,814 INFO: Selected new etcd server http://192.168.1.19:2379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2023-02-13 14:36:44,818 INFO: No PostgreSQL configuration items changed, nothing to reload.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2023-02-13 14:36:44,839 INFO: Lock owner: None; I am pg_node1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2023-02-13 14:36:44,850 INFO: trying to bootstrap a new cluster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The files belonging to this database system will be owned by user "postgres".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This user must also own the server process.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The database cluster will be initialized with locale "en_US.UTF-8".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The default text search configuration will be set to "english".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Data page checksums are disabled.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fixing permissions on existing directory /var/lib/pgsql/14/data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creating subdirectories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selecting dynamic shared memory implementation ... posix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selecting default max_connections ... 100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selecting default shared_buffers ... 128MB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selecting default time zone ... Europe/Moscow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creating configuration files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14:36:44 srv01 patroni[2110]: running bootstrap script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performing post-bootstrap initialization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syncing data to disk ... 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initdb: warning: enabling "trust" authentication for local connections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You can change this by editing pg_hba.conf or using the option -A, 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6" name="Google Shape;4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-26975" y="1180075"/>
            <a:ext cx="121920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--auth-local and --auth-host, the next time you run initdb.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Success. You can now start the database server using: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   /usr/pgsql-14/bin/pg_ctl -D /var/lib/pgsql/14/data -l logfile start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2023-02-13 14:36:45,726 INFO: postmaster pid=2137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localhost:5432 - no response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2023-02-13 14:36:45.731 MSK [2137] LOG:  Auto detecting pg_stat_kcache.linux_hz parameter...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2023-02-13 14:36:45.731 MSK [2137] LOG:  pg_stat_kcache.linux_hz is set to 1000000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2023-02-13 14:36:45.740 MSK [2137] LOG:  redirecting log output to logging collector process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14:36:45 srv01 patroni[2110]: 2023-02-13 14:36:45.740 MSK [2137] HINT:  Future log output will appear in directory "log".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systemd[1]: Starting SSSD Kerberos Cache Manager...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systemd[1]: Started SSSD Kerberos Cache Manager.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sssd[kcm][2151]: Starting up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localhost:5432 - accepting connections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localhost:5432 - accepting connections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2023-02-13 14:36:46,820 INFO: establishing a new patroni connection to the postgres cluster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2023-02-13 14:36:46,844 INFO: running post_bootstrap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2023-02-13 14:36:46,869 WARNING: Could not activate Linux watchdog device: "Can't open watchdog device: [Errno 2] No such file or directory: '/dev/watchdog'"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14:36:46 srv01 patroni[2110]: 2023-02-13 14:36:46,886 INFO: initialized a new cluster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14:36:56 srv01 kernel: TCP: eth0: Driver has suspect GRO implementation, TCP performance may be compromised.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14:36:56 srv01 patroni[2110]: 2023-02-13 14:36:56,885 INFO: no action. I am (pg_node1), the leader with the lock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13 14:37:06 srv01 patroni[2110]: 2023-02-13 14:37:06,879 INFO: no action. I am (pg_node1), the leader with the lock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Аналогично смотрим логи второй и третьей ноды после старта patroni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4" name="Google Shape;4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12192000" cy="58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 patroni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0" y="957600"/>
            <a:ext cx="123372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старт patroni на второй ноде SRV02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systemd[1]: Started Runners to orchestrate a high-availability PostgreSQL.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14:57:45,273 INFO: Selected new etcd server http://192.168.1.20:2379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14:57:45,277 INFO: No PostgreSQL configuration items changed, nothing to reload.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14:57:45,284 INFO: Lock owner: pg_node1; I am pg_node2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14:57:45,289 INFO: trying to bootstrap from leader 'pg_node1'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systemd[1]: Starting SSSD Kerberos Cache Manager...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systemd[1]: Started SSSD Kerberos Cache Manager.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sssd[kcm][26492]: Starting up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14:57:45,721 INFO: replica has been created using basebackup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14:57:45,721 INFO: bootstrapped from leader 'pg_node1'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14:57:45,888 INFO: postmaster pid=26500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localhost:5432 - no response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14:57:45.927 MSK [26500] LOG:  Auto detecting pg_stat_kcache.linux_hz parameter...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14:57:45.927 MSK [26500] LOG:  pg_stat_kcache.linux_hz is set to 1000000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14:57:45.939 MSK [26500] LOG:  redirecting log output to logging collector process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14:57:45 srv02 patroni[26480]: 2023-02-13 14:57:45.939 MSK [26500] HINT:  Future log output will appear in directory "log".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14:57:46 srv02 patroni[26480]: localhost:5432 - accepting connections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14:57:46 srv02 patroni[26480]: localhost:5432 - accepting connections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14:57:46 srv02 patroni[26480]: 2023-02-13 14:57:46,937 INFO: Lock owner: pg_node1; I am pg_node2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14:57:46 srv02 patroni[26480]: 2023-02-13 14:57:46,937 INFO: establishing a new patroni connection to the postgres cluster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14:57:46 srv02 patroni[26480]: 2023-02-13 14:57:46,961 INFO: no action. I am (pg_node2), a secondary, and following a leader (pg_node1)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Feb 13 14:57:56 srv02 patroni[26480]: 2023-02-13 14:57:56,886 INFO: no action. I am (pg_node2), a secondary, and following a leader (pg_node1)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2" name="Google Shape;4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0" y="1073675"/>
            <a:ext cx="123372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ПРЕДИСЛОВИЕ: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------------------------------------------------------------------------------------------------------------------------------------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идем по принцепу: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Приложение &gt; HAproxy &gt; Pgbouncer &gt; PostgreSQL (патроны)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HAProxy в этом случае будет выступать не только как прокси,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но и как балансировщик нагрузки. Мы можем разделить соединение для чтения и записи на отдельные порты.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Вам нужен первый вариант, потому что pgBouncer — это пул соединений для PostgreSQL.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Он должен быть близок к СУБД и быть один на один подключен каждый к своему экземпляру Postgresql.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Что касается HAProxy, это балансировщик нагрузки, у вас может быть номер HAProxy,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отличный от количества экземпляров Postgre\Patroni\pgBouncer. Кроме того,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это даст вам возможность разделять запросы на чтение и запись в разные порты\базы данных.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------------------------------------------------------------------------------------------------------------------------------------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у меня HAProxy установлен: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на centos7 ip 192.168.1.17 local_otus_diplom_vm4_haproxy_centos7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что я делаю устанавливаю Pgbouncer на каждой машине с patroni на серверах: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192.168.1.18 local_otus_diplom_vm1_centos8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192.168.1.19 local_otus_diplom_vm2_centos8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192.168.1.20 local_otus_diplom_vm3_centos8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sudo dnf install --disablerepo='*' *.rpm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</a:t>
            </a: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и конфигурации PostgreSQL кластера Patroni в Microsoft Hyper-V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>
            <p:ph idx="2" type="pic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/>
          <p:nvPr>
            <p:ph idx="3" type="body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Воронцов Роман Игоревич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>
            <p:ph idx="4" type="body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Должность: Ведущий администратор баз данных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>
            <p:ph idx="5" type="body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Компания: КБ “Кубань Кредит”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0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-25" y="1083350"/>
            <a:ext cx="12337200" cy="6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 этими действиями в самом postgres мастере создаю пользователя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user vorori with password 'mypassword';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user vorori with superuser;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database test;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вручную не настраивать подготовленные конфигурационные файлы копирую в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/etc/pgbouncer/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мои заметки: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настраиваем конфигурацию на каждой ноде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/etc/pgbouncer/pgbouncer.ini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[databases]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= host=localhost port=5432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#описание: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- означает дефолтную базу данных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host=localhost  соответственно преадресуем на localhost (тут мы можем указать что угодно хоть проксировать запрос на другой срвер)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#обязательно выставляем: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listen_addr = *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listen_port = 6432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ignore_startup_parameters = extra_float_digits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8" name="Google Shape;4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1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0" y="1093025"/>
            <a:ext cx="123372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#для нормальной работы подключения с бобра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ignore_startup_parameters = extra_float_digits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Смысл такой что для работы приложения надо оставлять работу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pool_mode = session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вот для работы клиентских подключений надо выставлять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pool_mode=transaction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Раздел [users]  [пользователи]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раздел содержит строки ключ = значение, такие как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user1 = settings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где ключ будет восприниматься как имя пользователя, а значение — как список пар ключ=значение настроек конфигурации, специфичных для этого пользователя. Пример: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user1 = pool_mode=session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доступны только некоторые настройки.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pool_mode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Установите режим пула, который будет использоваться для всех подключений от этого ползователя. Если не задано, используется база данных или значение по умолчанию pool_mode.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6" name="Google Shape;4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2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2"/>
          <p:cNvSpPr txBox="1"/>
          <p:nvPr/>
        </p:nvSpPr>
        <p:spPr>
          <a:xfrm>
            <a:off x="150" y="1112375"/>
            <a:ext cx="12337200" cy="6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max_user_connections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Настройте максимум для пользователя (т. е. все пулы с пользователем не будут иметь больше, чем это количество подключений к серверу).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max_client_conn = 300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auth_type =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auth_file = /etc/pgbouncer/userlist.txt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вставляем пароль пользователей (опять же скопировал уже в предыдушем шаге)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/etc/pgbouncer/userlist.txt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"vorori"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"SCRAM-SHA-256$4096:wbQwgyduBNPbx76HdJw9uA==$pezbrqcrBDnEd/k3mITBhR4lSszWI+V8h0bFedDE5M4=:twBbKOlb80nh5Po+whwZ4RWFnMYFsNjMiL2FqG2dcXI="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перезагружаем службу балансировщика убеждаемся что все ок добавляем в автозагрузку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enable --now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service pgbouncer restart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service pgbouncer status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service pgbouncer stop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service pgbouncer start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4" name="Google Shape;4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-25" y="1073675"/>
            <a:ext cx="123372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работу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надо зайти в админку pgbouncer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psql -p 6432 -U vorori pgbouncer -h localhost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соединение с нашей тестовой базой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psql -U vorori -p 6432 -h localhost 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перечитывание конфигурации без перезапуска сервера: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RELOAD;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Информацию о других доступных командах можно посмотреть так: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HELP;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LISTS;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CLIENTS;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посмотреть какой порт слушает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-lntp | grep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-lntp | grep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-lntp | grep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2" name="Google Shape;4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PgBouncer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-125" y="1083350"/>
            <a:ext cx="12192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посмотреть какие клиенты подключены к pgbouncer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-antp | grep 6432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-antp | grep 6432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-antp | grep 6432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https://eax.me/pgbouncer/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https://eax.me/pgbouncer/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https://eax.me/pgbouncer/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Проверяем, что все работает, запустив pgbench с 290 соединениями: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/usr/pgsql-14/bin/pgbench -i test -U vorori -p 5432 -h localhost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/usr/pgsql-14/bin/pgbench -p 6432 -c 290 -C -T 60 -P 1 -U vorori -h 127.0.0.1 -d 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/usr/pgsql-14/bin/pgbench -p 6432 -h localhost -U vorori -d test -c 290 -C -T 60 -P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все было сделано правильно, pgbench будет превосходно работать, а команда SHOW CLIENTS;,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выполненная в админке PgBouncer, покажет 290 соединений.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 wuax | grep postgres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 wuax | grep postgres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 wuax | grep postgres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0" name="Google Shape;49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HAProxy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0" y="1044650"/>
            <a:ext cx="123372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Отредактируйте файл haproxy.cfg на вашем первом узле ( патрони1 ) в нашем случае: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sudo mv /etc/haproxy/haproxy.cfg /etc/haproxy/haproxy.cfg.orig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vim /etc/haproxy/haproxy.cfg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global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log 127.0.0.1   local2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log /dev/log    local0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log /dev/log    local1 notice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chroot /var/lib/haproxy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stats socket /var/lib/haproxy/stats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stats timeout 30s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user haproxy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group haproxy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maxconn 4000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 daemon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defaults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mode                    tcp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log                     global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option                  tcplog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retries                 3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timeout queue           1m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timeout connect         10s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timeout client          30m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timeout server          30m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timeout check           10s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    maxconn                 3000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8" name="Google Shape;4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HAProxy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0" y="1093025"/>
            <a:ext cx="12337200" cy="6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stats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 http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bind *:7000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stats enable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stats uri 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primary_postgres_write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bind *:5000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option httpchk OPTIONS /master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http-check expect status 200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default-server inter 3s fall 3 rise 2 on-marked-down shutdown-sessions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patroni1 192.168.1.18:6432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patroni2 192.168.1.19:6432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patroni3 192.168.1.20:6432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standby_postgres_read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bind *:5001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balance leastconn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option httpchk OPTIONS /replica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http-check expect status 200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default-server inter 3s fall 3 rise 2 on-marked-down shutdown-sessions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patroni1 192.168.1.18:6432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patroni2 192.168.1.19:6432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server patroni3 192.168.1.20:6432 maxconn 300 check port 8008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6" name="Google Shape;50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HAProxy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0" y="1083350"/>
            <a:ext cx="12337200" cy="5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запускаем службу добавляем сервис в автозагрузку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start haproxy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status haproxy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systemctl enable haproxy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работу сервиса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http://192.168.1.17:7000/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обращаем внимание на то что если запросы на запись то подключаемся по порту 5000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нужны запросы на чтение то порт 5001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конфигурации haproxy есть два важных раздела прослушивания 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первичный , использующий порт 5000 для запросов на чтение/запись.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режиме ожидания с использованием порта 5001 только для запросов на чтение.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три узла включены в оба раздела: это потому, что все серверы баз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 являются потенциальными кандидатами на роль первичных или вторичных.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 предоставляет встроенную поддержку REST API для мониторинга проверки работоспособности,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которая отлично работает с HAProxy. HAProxy отправит HTTP-запрос на порт 8008 патрони, чтобы узнать, какую роль в настоящее время имеет каждый узел.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Конфигурация haproxy останется неизменной на каждом узле, поэтому убедитесь,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вы повторяете ту же конфигурацию на оставшихся узлах, прежде чем переходить к следующему.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еше один пример: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обращении на урл server:8008 (8008 это порт по умолчанию) Patroni возвращает отчет по состоянию кластера в json,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также отражает кодом ответа http является ли данный сервер мастером. Если является — будет ответ с кодом 200.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же нет, ответ с кодом 503.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4" name="Google Shape;5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docker и pgwatch2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58"/>
          <p:cNvSpPr txBox="1"/>
          <p:nvPr/>
        </p:nvSpPr>
        <p:spPr>
          <a:xfrm>
            <a:off x="0" y="1064000"/>
            <a:ext cx="123372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устанавливаем docker	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yum install *.rpm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стартуем службу добавляем в автозагрузку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sudo systemctl start docker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sudo systemctl status docker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sudo systemctl enable docker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#устанавливаю pgwatch2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docker pull postgresai/pgwatch2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#пренесли архив и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загружаем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в docker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а этой командой для выполнения загрузки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используется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обратная операция docker load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docker load -i postgresai_pgwatch2.tar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#после того как установили и запустили docker запускаем наш контерер pgwatch2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docker images | grep postg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postgresai/pgwatch2   latest    cbfeb0bb9182   3 weeks ago   1.17GB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50" y="29455376"/>
            <a:ext cx="12972401" cy="36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175" y="34171259"/>
            <a:ext cx="12192000" cy="599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4" name="Google Shape;52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docker и pgwatch2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9"/>
          <p:cNvSpPr txBox="1"/>
          <p:nvPr/>
        </p:nvSpPr>
        <p:spPr>
          <a:xfrm>
            <a:off x="0" y="1073675"/>
            <a:ext cx="123372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docker run -d --restart=unless-stopped --name pgwatch2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-p 3000:3000 -p 8080:8080 -p 8081:8081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-v /var/lib/pgwatch2/postgresql:/var/lib/postgresql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-v /var/lib/pgwatch2/influxdb:/var/lib/influxdb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-v grafana:/var/lib/grafana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-v pgwatch2:/pgwatch2/persistent-config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PW2_IRETENTIONDAYS=3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PW2_WEBNOANONYMOUS=true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PW2_WEBUSER=admin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PW2_WEBPASSWORD=2338484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PW2_GRAFANANOANONYMOUS=true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PW2_GRAFANAUSER=admin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-e PW2_GRAFANAPASSWORD=2338484 \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postgresai/pgwatch2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проверяем что все работает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-ltupn | grep docker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        0      0 0.0.0.0:8080            0.0.0.0:*               LISTEN      3278/docker-proxy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        0      0 0.0.0.0:8081            0.0.0.0:*               LISTEN      3262/docker-proxy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        0      0 0.0.0.0:3000            0.0.0.0:*               LISTEN      3294/docker-proxy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tcp6       0      0 :::8080                 :::*                    LISTEN      3282/docker-proxy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tcp6       0      0 :::8081                 :::*                    LISTEN      3266/docker-proxy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tcp6       0      0 :::3000                 :::*                    LISTEN      3298/docker-proxy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 данного проекта является способ построения отказоустойчивого кластера PostgreSQL при помощи демона Patroni в изолированном сетевом сегменте предприятия без доступа в интернет. </a:t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демонстрации работы серверов кластера  используются 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следующие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основные компоненты: </a:t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 версия 14.6, демон Patroni версия 2.1.7, 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также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для размещения виртуальных машин </a:t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OS Centos8 и 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Centos7 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был выбран гипервизор Microsoft Hyper-V Версия: 10.0.19041.1</a:t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Было создано 4 VM,</a:t>
            </a:r>
            <a:r>
              <a:rPr b="1" lang="en-US" sz="1575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три из которых под управлением Centos 8 и одна Centos7</a:t>
            </a:r>
            <a:endParaRPr b="1" sz="15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75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2" name="Google Shape;5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0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docker и pgwatch2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0" y="1073675"/>
            <a:ext cx="123372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#После запуска его можно открыть в браузере c паролями которыми запустили выше в команде: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Графана -- на порту 3000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Веб-интерфейс администратора — 8080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статус pgwatch (самопроверка) — 8081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Затем нам нужно перейти к: 8080 и добавить машину, которую нужно отслеживать.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http://192.168.1.17:3000/login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http://192.168.1.17:8080/login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http://192.168.1.17:8081/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#создаем пользователя и добавляем права доступа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#Во-первых, на хостах Postgres мы хотим наблюдать: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#Пользователь БД, который будет использоваться pgwatch2 + необходимые ему разрешения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ROLE pgwatch2 WITH LOGIN PASSWORD 'asfdsadfesadSADsdf1';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pg_monitor TO pgwatch2;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EXECUTE ON FUNCTION pg_stat_file(text) to pgwatch2;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EXECUTE ON FUNCTION pg_ls_dir(text) TO pgwatch2;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EXECUTE ON FUNCTION pg_wait_sampling_reset_profile() TO pgwatch2; --if pg_wait_sampling extension is used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CONNECT ON DATABASE test TO pgwatch2;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USAGE ON SCHEMA public TO pgwatch2;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#Добавить расширения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#Для большинства отслеживаемых баз данных чрезвычайно полезно (для устранения проблем с производительностью) такжеактивировать расширение pg_stat_statements: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0" name="Google Shape;54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docker и pgwatch2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EXTENSION pg_stat_statements;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EXTENSION pg_stat_kcache;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EXTENSION pg_wait_sampling;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#Добавьте хост pgwatch2 в pg_hba.conf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 /var/lib/pgsql/14/data/pg_hba.conf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   all             pgwatch2        192.168.1.17/32         md5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#применить настройки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8" name="Google Shape;54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5" y="1184775"/>
            <a:ext cx="6921425" cy="12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00" y="3085775"/>
            <a:ext cx="10054201" cy="37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2"/>
          <p:cNvSpPr txBox="1"/>
          <p:nvPr/>
        </p:nvSpPr>
        <p:spPr>
          <a:xfrm>
            <a:off x="139725" y="2546963"/>
            <a:ext cx="66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Имитируем выключение сервера от питания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8" name="Google Shape;5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3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0" name="Google Shape;5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" y="1081250"/>
            <a:ext cx="12337099" cy="5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6" name="Google Shape;5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4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3025"/>
            <a:ext cx="12337100" cy="576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74" name="Google Shape;5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5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65"/>
          <p:cNvSpPr txBox="1"/>
          <p:nvPr/>
        </p:nvSpPr>
        <p:spPr>
          <a:xfrm>
            <a:off x="117250" y="1170400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Видим что вторая нода стала Лидером а бывший мастер исчез с радаров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5900"/>
            <a:ext cx="9473074" cy="1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24450"/>
            <a:ext cx="9179477" cy="37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4" name="Google Shape;5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6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66"/>
          <p:cNvSpPr txBox="1"/>
          <p:nvPr/>
        </p:nvSpPr>
        <p:spPr>
          <a:xfrm>
            <a:off x="174150" y="1199400"/>
            <a:ext cx="969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смотрим мониторинг вторая нода стала мастером а с первой мы потеряли связь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49" y="1663625"/>
            <a:ext cx="11230050" cy="49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3" name="Google Shape;59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7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725" y="1036100"/>
            <a:ext cx="10392877" cy="52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7"/>
          <p:cNvSpPr txBox="1"/>
          <p:nvPr/>
        </p:nvSpPr>
        <p:spPr>
          <a:xfrm>
            <a:off x="88800" y="6373400"/>
            <a:ext cx="368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Запускаем первую ноду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2" name="Google Shape;6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8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4" name="Google Shape;6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25" y="1762349"/>
            <a:ext cx="6947325" cy="5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0" name="Google Shape;61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25" y="1166475"/>
            <a:ext cx="10427226" cy="55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 основных навыков полученных на текущем курсе </a:t>
            </a:r>
            <a:endParaRPr b="0" i="0" sz="18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259675"/>
            <a:ext cx="7294800" cy="708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инфраструктуры для работы с кластером PostgreSQL(Patroni)</a:t>
            </a:r>
            <a:endParaRPr b="0" i="0" sz="18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7294800" cy="708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Развертывание кластера высокой доступности PostgreSQL на основе Patroni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3833525"/>
            <a:ext cx="7294800" cy="708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Создание базы данных и реализовать мониторинг PostgreSQL</a:t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3532600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2340800" y="4620450"/>
            <a:ext cx="7294800" cy="708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Настроить резервное копирование кластера СУБД </a:t>
            </a: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68000" y="4350825"/>
            <a:ext cx="52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8" name="Google Shape;6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0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0" name="Google Shape;6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0" y="1144975"/>
            <a:ext cx="11926525" cy="5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6" name="Google Shape;62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1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71"/>
          <p:cNvSpPr txBox="1"/>
          <p:nvPr/>
        </p:nvSpPr>
        <p:spPr>
          <a:xfrm>
            <a:off x="145250" y="1267125"/>
            <a:ext cx="12192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меняю настройки wal для чистоты эксперимента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min_wal_size: 128MB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max_wal_size: 256MB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перечитываем настройки и делаем рестарт каждой ноды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НАДО ПЕРЕЧИТАТЬ НАСТРОЙКИ patroni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restart mycluster pg_node1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restart mycluster pg_node2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reload mycluster pg_node3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patronictl -c /etc/patroni/patroni.yml restart mycluster pg_node3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max_wal_size;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выключаю srv01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даю нагрузку на мастера через haproxy port 5000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/usr/pgsql-14/bin/pgbench -c 290 -C -j 2 -P 10 -T 3600 -M extended test -p 5000 -U vorori -h localhost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4" name="Google Shape;63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2"/>
          <p:cNvSpPr txBox="1"/>
          <p:nvPr/>
        </p:nvSpPr>
        <p:spPr>
          <a:xfrm>
            <a:off x="415925" y="299849"/>
            <a:ext cx="1105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0" y="1126000"/>
            <a:ext cx="11500927" cy="55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42" name="Google Shape;6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0" y="1028600"/>
            <a:ext cx="4904100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00" y="2501975"/>
            <a:ext cx="8918300" cy="45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75" y="20553875"/>
            <a:ext cx="54483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506" y="22243825"/>
            <a:ext cx="900008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00" y="29442388"/>
            <a:ext cx="6705600" cy="66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188" y="36356775"/>
            <a:ext cx="69437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3"/>
          <p:cNvSpPr txBox="1"/>
          <p:nvPr/>
        </p:nvSpPr>
        <p:spPr>
          <a:xfrm>
            <a:off x="0" y="1064000"/>
            <a:ext cx="120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6" name="Google Shape;65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8" name="Google Shape;6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0" y="2806600"/>
            <a:ext cx="4684400" cy="1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326" y="1064000"/>
            <a:ext cx="7366772" cy="561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00" y="29442388"/>
            <a:ext cx="6705600" cy="66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88" y="36356775"/>
            <a:ext cx="69437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4"/>
          <p:cNvSpPr txBox="1"/>
          <p:nvPr/>
        </p:nvSpPr>
        <p:spPr>
          <a:xfrm>
            <a:off x="0" y="1064000"/>
            <a:ext cx="120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4"/>
          <p:cNvSpPr txBox="1"/>
          <p:nvPr/>
        </p:nvSpPr>
        <p:spPr>
          <a:xfrm>
            <a:off x="39475" y="1150250"/>
            <a:ext cx="5910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мы останавливаем patroni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stop patroni.service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удаляем все из директории с данными postgres  rm -rf /var/lib/pgsql/14/data/*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start patroni.service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systemctl status patroni.service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9" name="Google Shape;66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400" y="1609775"/>
            <a:ext cx="4724299" cy="46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5"/>
          <p:cNvSpPr txBox="1"/>
          <p:nvPr/>
        </p:nvSpPr>
        <p:spPr>
          <a:xfrm>
            <a:off x="0" y="1120500"/>
            <a:ext cx="12028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если все сделано верно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будет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выполнено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пре создание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первой ноды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соответственно мы снова увидим данные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8" name="Google Shape;6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Уронить ноду и восстановить после длительного сбоя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0" name="Google Shape;68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13" y="2121363"/>
            <a:ext cx="69437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77"/>
          <p:cNvSpPr txBox="1"/>
          <p:nvPr/>
        </p:nvSpPr>
        <p:spPr>
          <a:xfrm>
            <a:off x="0" y="1064000"/>
            <a:ext cx="123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&#10;&#10;Автоматически созданное описание" id="688" name="Google Shape;68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77"/>
          <p:cNvSpPr txBox="1"/>
          <p:nvPr/>
        </p:nvSpPr>
        <p:spPr>
          <a:xfrm>
            <a:off x="0" y="1144650"/>
            <a:ext cx="12192000" cy="9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#!/bin/bash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Скрипт выполнения бекапа для баз Postgres утилита pg_basebackup (обязательно поменять порт)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  Доступны следующие опции: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  -a | --all      - создание резервной FULL копии и выполнение rebild index and vaccum на всей базе данных выполняется в воскресенье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  -d | --day      - создание резервной FULL копии без rebild index and vaccum выполняется ежедневно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  Пред началом backup Проверяется какой узел в кластере является Лидером если ip адрес лидера не совпадает с ip адресом сервера на котором запускается скрипт то backup не осуществляется.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usage=" ==================================================================================================\n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backup Postgres v 1.0\n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use 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-d or --day         -  backup every day but Sunday ( not rebild index and vaccum )\n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-a or --all         -  backup and rebild index and vaccum on Sunday\n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=================================================================================================\n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day_backup=0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sunday_day_backup=0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[[ -z "$1" ]] ;  then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echo  -e $usage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exit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96" name="Google Shape;6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78"/>
          <p:cNvSpPr txBox="1"/>
          <p:nvPr/>
        </p:nvSpPr>
        <p:spPr>
          <a:xfrm>
            <a:off x="0" y="996625"/>
            <a:ext cx="12294900" cy="6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[ "$1" != "" ]; do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case $1 in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-d | --day )            day_backup=777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;;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-a | --all )            sunday_day_backup=888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;;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-h | --help )      echo -e $usage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exit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;;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*)                 echo "unknown parameter"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echo  -e $usage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exit 1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;;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esac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shift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ipaddr=`ifconfig | sed -En 's/127.0.0.1//;s/.*inet (addr:)?(([0-9]*\.){3}[0-9]*).*/\2/p'`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node_Leader=$(patronictl -c /etc/patroni/patroni.yml list | grep " pg_" | grep -v "Replica" | head -1 | awk -F"|" '{print $3}' | awk '{print $1}')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namehost=`hostname`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select_version='SELECT version();'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pg_sql=`psql -U postgres -d postgres -c "$select_version"`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server_version=`echo $pg_sql | sed 's/-//g' | awk '{print substr($0, 1, length($0) -8)}'`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version=`echo $server_version | head -c 23`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postgre_rebild_index=`find /usr/pgsql* -iname 'reindexdb'`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postgre_vacuumdb=`find /usr/pgsql* -iname 'vacuumdb'`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slog=/var/log/postgres_backup_log/postgres_backup.log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dbUser=postgres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DESTDIR=/var/postgre_backup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4" name="Google Shape;7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79"/>
          <p:cNvSpPr txBox="1"/>
          <p:nvPr/>
        </p:nvSpPr>
        <p:spPr>
          <a:xfrm>
            <a:off x="225" y="927550"/>
            <a:ext cx="12337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"ipaddr $ipaddr"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"node_Leader $node_Leader"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#Проверяется какой узел в кластере является Лидером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[ "$ipaddr" == "$node_Leader" ];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echo ""$ipaddr" == "$node_Leader""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if [[ $day_backup -eq "777" ]]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then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"Запуск резервного копирования кластера ежедневно кроме воскресенья"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"-----------------------------------------------------------------------------------------"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"`date +"%Y-%m-%d_%H-%M-%S"` Запуск резервного копирования кластера $namehost $ipaddr"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"$server_version"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su - postgres -c "/usr/bin/pg_basebackup -U postgres -p 5432 --progress --verbose --format=tar --gzip --pgdata=$DESTDIR/all_db_postgre_backup"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RETURN_STATUS=$?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if [ $RETURN_STATUS -eq 0 ]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then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"`date +"%Y-%m-%d_%H-%M-%S"` Резервное копирование кластера баз $namehost $ipaddr" выполнено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sending a letter to administrators about the successful backup database posrgres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mailbody="$version. PROCESS EXIT WITH CODE $RETURN_STATUS $namehost $ipaddr"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"From: xxxx@xxxxx.ttttt.srv" &gt; /tmp/mailtest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"To: my_mail@yandex.xxxx.srv" &gt;&gt; /tmp/mailtest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"Subject:$namehost $ipaddr $version BACKUP HAS BEEN CREATED WITH SUCCESS" &gt;&gt; /tmp/mailtest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$mailbody3 &gt;&gt; /tmp/mailtest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$mailbody &gt;&gt; /tmp/mailtest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cat /tmp/mailtest | /usr/sbin/sendmail -t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exit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else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"`date +"%Y-%m-%d_%H-%M-%S"` FAIL backup кластера $version $namehost $ipaddr error"  &gt;&gt; ${slog}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 кластер PostgreSQL</a:t>
            </a: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(Patroni)</a:t>
            </a: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на трех нодах. Проверить отказоустойчивость. Научиться восстанавливать </a:t>
            </a: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вышедшую</a:t>
            </a: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из строя ноду после аварийных ситуаций.</a:t>
            </a:r>
            <a:endParaRPr b="0" i="0" sz="15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 кластер ETCD. Научиться восстанавливать кластер ETCD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34" name="Google Shape;2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b="1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117616" y="54041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b="1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276050" y="5363950"/>
            <a:ext cx="27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 мониторинг pgwatch2 для каждой ноды PostgreSQL(Patroni)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 пулер соединений pgbouncer на каждой ноде PostgreSQL(Patroni)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900526" y="55039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 единую точку подключения к кластеру PostgreSQL(Patroni) при помощи HAproxy 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2" name="Google Shape;7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80"/>
          <p:cNvSpPr txBox="1"/>
          <p:nvPr/>
        </p:nvSpPr>
        <p:spPr>
          <a:xfrm>
            <a:off x="25" y="1075575"/>
            <a:ext cx="123372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# отправка почты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"FAIL backup database posrgres. ALARM !!!!!!!!!!!!!!!!!!"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mailbody="$version FAIL backup.  process failed. Exit with code $RETURN_STATUS $namehost $ipaddr"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"From: xxxx@xxxxx.ttttt.srv" 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"To: my_mail@yandex.xxxx.srv"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"Subject:$namehost $ipaddr $version BACKUP FAILED"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$mailbody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cat /tmp/mailtest | /usr/sbin/sendmail -t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echo "An error occured. Database backup failed. Exit with code $RETURN_STATUS"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  exit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  fi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if [[ $sunday_day_backup -eq "888" ]]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then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# Записываем информацию в лог с секундами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"Запуск резервного копирования кластера в воскресенье"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"-----------------------------------------------------------------------------------------"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"`date +"%Y-%m-%d_%H-%M-%S"` Запуск резервного копирования кластера $namehost $ipaddr"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"$server_version"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su - postgres -c "/usr/bin/pg_basebackup -U postgres -p 5432 --progress --verbose --format=tar --gzip --pgdata=$DESTDIR/all_db_postgre_backup" &gt;&gt; ${slog}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20" name="Google Shape;72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1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81"/>
          <p:cNvSpPr txBox="1"/>
          <p:nvPr/>
        </p:nvSpPr>
        <p:spPr>
          <a:xfrm>
            <a:off x="0" y="1075575"/>
            <a:ext cx="123372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RETURN_STATUS=$?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if [ $RETURN_STATUS -eq 0 ]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then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 echo "`date +"%Y-%m-%d_%H-%M-%S"` Резервное копирование кластера баз $namehost $ipaddr" выполнено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 echo "$server_version"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# отправка почты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sending a letter to administrators about the successful backup database posrgres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mailbody="$version. PROCESS EXIT WITH CODE $RETURN_STATUS $namehost $ipaddr"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"From: xxxx@xxxxx.ttttt.srv" 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"To: my_mail@yandex.xxxx.srv"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"Subject:$namehost $ipaddr $version BACKUP HAS BEEN CREATED WITH SUCCESS"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$mailbody3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$mailbody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cat /tmp/mailtest | /usr/sbin/sendmail -t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# Переиндексировать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"Запуск реиндексации всех баз --all"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"`date +"%Y-%m-%d_%H-%M-%S"` Запуск реиндексации баз кластера $namehost $ipaddr"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$postgre_rebild_index -U $dbUser -p 5432 --all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"`date +"%Y-%m-%d_%H-%M-%S"` Реиндексация всех баз кластера выполнена"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  echo "*****************************************************************************************" &gt;&gt; ${slog}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28" name="Google Shape;72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82"/>
          <p:cNvSpPr txBox="1"/>
          <p:nvPr/>
        </p:nvSpPr>
        <p:spPr>
          <a:xfrm>
            <a:off x="0" y="1075575"/>
            <a:ext cx="122952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#Выполняем очистку и анализ базы данных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"Запуск очистки всех баз --all"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"`date +"%Y-%m-%d_%H-%M-%S"` Запуск очистки баз $namehost $ipaddr"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$postgre_vacuumdb -U $dbUser -p 5432 --full --analyze --all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"`date +"%Y-%m-%d_%H-%M-%S"` Очистка всех баз кластера выполнена"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"-----------------------------------------------------------------------------------------"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                                                                                         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"-"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exit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    else  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echo "`date +"%Y-%m-%d_%H-%M-%S"` FAIL backup кластера $version $namehost $ipaddr error"  &gt;&gt; ${slog}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echo FAIL backup database posrgres. ALARM !!!!!!!!!!!!!!!!!!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mailbody="FAIL backup $version.  process failed. Exit with code $RETURN_STATUS $namehost $ipaddr"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"From: xxxx@xxxxx.ttttt.srv" 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"To: my_mail@yandex.xxxx.srv"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"Subject:BACKUP FAILED $namehost $ipaddr $version BACKUP FAILED"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$mailbody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cat /tmp/mailtest | /usr/sbin/sendmail -t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echo "An error occured. Database backup failed. Exit with code $RETURN_STATUS"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exit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   fi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6" name="Google Shape;73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83"/>
          <p:cNvSpPr txBox="1"/>
          <p:nvPr/>
        </p:nvSpPr>
        <p:spPr>
          <a:xfrm>
            <a:off x="0" y="1085450"/>
            <a:ext cx="12337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"`date +"%Y-%m-%d_%H-%M-%S"` FAIL backup кластера $version $namehost $ipaddr error"  &gt;&gt; ${slog}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"FAIL backup database posrgres. ALARM7777777777 !!!!!!!!!!!!!!!!!!"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mailbody="Postgres $version error occured.  process failed. Exit with code $RETURN_STATUS $namehost $ipaddr"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"From: xxxx@xxxxx.ttttt.srv" 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"To: my_mail@yandex.xxxx.srv"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"Subject:BACKUP FAILED $namehost $ipaddr $version"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$mailbody &gt;&gt; /tmp/mailtest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cat /tmp/mailtest | /usr/sbin/sendmail -t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echo "An error occured. Database backup failed. Exit with code $RETURN_STATUS"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exit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fi			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echo  ""$ipaddr" != "$node_Leader""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sz="3164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Воронцов Роман Игоревич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Должность: Ведущий администратор баз данных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Компания: КБ “Кубань Кредит”</a:t>
            </a:r>
            <a:endParaRPr sz="161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8" name="Google Shape;2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Гипервизор для VM </a:t>
            </a:r>
            <a:r>
              <a:rPr lang="en-US" sz="16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Microsoft Hyper-V (Centos8,7)</a:t>
            </a:r>
            <a:endParaRPr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708375"/>
            <a:ext cx="63912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ETCD, Patroni, pgBouncer, Haproxy, Bash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0" name="Google Shape;2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3117554" y="346271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Docker, Pgwatch2, Grafana, pgbench</a:t>
            </a:r>
            <a:endParaRPr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269400" y="3449450"/>
            <a:ext cx="36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7" name="Google Shape;2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 с текущей версией проекта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https://github.com/vorori/PostgreSQL_otus/blob/main/%D0%BC%D0%BE%D0%B9%20%D0%B4%D0%B8%D0%BF%D0%BB%D0%BE%D0%BC%20%D0%B2%D1%81%D0%B5%20%D1%87%D1%82%D0%BE%20%D0%B4%D0%B5%D0%BB%D0%B0%D0%BB%20Centos8.md</a:t>
            </a:r>
            <a:endParaRPr b="1" sz="23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Применил технологию Дифференциальных дисков Hyper-V при разворачивании VM</a:t>
            </a:r>
            <a:endParaRPr b="1" sz="360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Выполнил установку 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настройку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всех пакетов и их 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зависимостей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для демонов,служб,приложений в ручную без скачивания с репозиториев</a:t>
            </a:r>
            <a:endParaRPr b="1" sz="360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Настроил единую точку подключения к кластеру при помощи HAproxy использовал две точки входа для запросов на чтение/запись и только для запросов на чтение </a:t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дополнительно прикрутил в мою схему взаимодействия с кластером пул соединений pgBouncer</a:t>
            </a:r>
            <a:endParaRPr b="1" sz="360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Научился восстанавливать вышедшую из строя ноду Patroni после аварийных ситуаций.</a:t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425" y="1277800"/>
            <a:ext cx="5012750" cy="5511276"/>
          </a:xfrm>
          <a:prstGeom prst="rect">
            <a:avLst/>
          </a:prstGeom>
          <a:noFill/>
          <a:ln cap="flat" cmpd="sng" w="12700">
            <a:solidFill>
              <a:srgbClr val="D5DDE3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